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6" r:id="rId5"/>
    <p:sldId id="260" r:id="rId6"/>
    <p:sldId id="261" r:id="rId7"/>
    <p:sldId id="262" r:id="rId8"/>
    <p:sldId id="268" r:id="rId9"/>
    <p:sldId id="263" r:id="rId10"/>
    <p:sldId id="264" r:id="rId11"/>
    <p:sldId id="267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87" autoAdjust="0"/>
    <p:restoredTop sz="95267" autoAdjust="0"/>
  </p:normalViewPr>
  <p:slideViewPr>
    <p:cSldViewPr snapToGrid="0">
      <p:cViewPr varScale="1">
        <p:scale>
          <a:sx n="59" d="100"/>
          <a:sy n="59" d="100"/>
        </p:scale>
        <p:origin x="102" y="4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wmv>
</file>

<file path=ppt/media/media2.MOV>
</file>

<file path=ppt/media/media3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25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752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75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00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65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686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66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1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51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75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16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300DF-E8C7-4AC8-AEAC-2AE397128899}" type="datetimeFigureOut">
              <a:rPr lang="en-US" smtClean="0"/>
              <a:t>9/29/2017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F0ECF-B9A8-4223-9309-384ECEF60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34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cspeedway.com/" TargetMode="External"/><Relationship Id="rId7" Type="http://schemas.openxmlformats.org/officeDocument/2006/relationships/hyperlink" Target="https://twitter.com/jamie_dixon" TargetMode="External"/><Relationship Id="rId2" Type="http://schemas.openxmlformats.org/officeDocument/2006/relationships/hyperlink" Target="http://www.uslegendcar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jamessdixon/openfsharp" TargetMode="External"/><Relationship Id="rId5" Type="http://schemas.openxmlformats.org/officeDocument/2006/relationships/hyperlink" Target="http://fsharp.org/" TargetMode="External"/><Relationship Id="rId4" Type="http://schemas.openxmlformats.org/officeDocument/2006/relationships/hyperlink" Target="https://twitter.com/Sloan4Racin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FSharp </a:t>
            </a:r>
            <a:r>
              <a:rPr lang="en-US" dirty="0" err="1" smtClean="0"/>
              <a:t>FTCF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/>
              <a:t>(</a:t>
            </a:r>
            <a:r>
              <a:rPr lang="en-US" sz="2400" dirty="0" smtClean="0"/>
              <a:t>For the Checkered Flag)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Jamie Dixon</a:t>
            </a:r>
          </a:p>
          <a:p>
            <a:r>
              <a:rPr lang="en-US" dirty="0" smtClean="0"/>
              <a:t>Open Sharp</a:t>
            </a:r>
          </a:p>
          <a:p>
            <a:r>
              <a:rPr lang="en-US" dirty="0" smtClean="0"/>
              <a:t>9/29/2017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1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736" y="1690688"/>
            <a:ext cx="2820026" cy="47601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0" y="673761"/>
            <a:ext cx="7427685" cy="577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23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Wake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431131"/>
            <a:ext cx="8039100" cy="452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074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://www.uslegendcars.com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http://www.wcspeedway.com/</a:t>
            </a:r>
            <a:endParaRPr lang="en-US" dirty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twitter.com/Sloan4Racing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>
                <a:hlinkClick r:id="rId5"/>
              </a:rPr>
              <a:t>http://fsharp.org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github.com/jamessdixon/openfsharp</a:t>
            </a:r>
            <a:endParaRPr lang="en-US" dirty="0" smtClean="0"/>
          </a:p>
          <a:p>
            <a:r>
              <a:rPr lang="en-US" dirty="0" smtClean="0">
                <a:hlinkClick r:id="rId7"/>
              </a:rPr>
              <a:t>https</a:t>
            </a:r>
            <a:r>
              <a:rPr lang="en-US" dirty="0">
                <a:hlinkClick r:id="rId7"/>
              </a:rPr>
              <a:t>://</a:t>
            </a:r>
            <a:r>
              <a:rPr lang="en-US" dirty="0" smtClean="0">
                <a:hlinkClick r:id="rId7"/>
              </a:rPr>
              <a:t>twitter.com/jamie_dixon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5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Domain/Problem Statement</a:t>
            </a:r>
          </a:p>
          <a:p>
            <a:r>
              <a:rPr lang="en-US" dirty="0" smtClean="0"/>
              <a:t>Experiment</a:t>
            </a:r>
          </a:p>
          <a:p>
            <a:r>
              <a:rPr lang="en-US" dirty="0" smtClean="0"/>
              <a:t>Code</a:t>
            </a:r>
          </a:p>
          <a:p>
            <a:r>
              <a:rPr lang="en-US" dirty="0" smtClean="0"/>
              <a:t>Results</a:t>
            </a:r>
          </a:p>
          <a:p>
            <a:r>
              <a:rPr lang="en-US" dirty="0" smtClean="0"/>
              <a:t>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33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573" y="1359655"/>
            <a:ext cx="5153025" cy="51114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702" y="1511646"/>
            <a:ext cx="5390715" cy="480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86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pic>
        <p:nvPicPr>
          <p:cNvPr id="3" name="WakeShor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500" y="1411288"/>
            <a:ext cx="9457266" cy="53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8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731" y="1546760"/>
            <a:ext cx="7399102" cy="4504215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746145" y="4669971"/>
            <a:ext cx="2182586" cy="63681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772400" y="4474029"/>
            <a:ext cx="1289957" cy="12301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3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549" y="223244"/>
            <a:ext cx="10515600" cy="1325563"/>
          </a:xfrm>
        </p:spPr>
        <p:txBody>
          <a:bodyPr/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49" y="1141042"/>
            <a:ext cx="3095625" cy="22574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551" y="1491113"/>
            <a:ext cx="1460615" cy="1690860"/>
          </a:xfrm>
          <a:prstGeom prst="rect">
            <a:avLst/>
          </a:prstGeom>
        </p:spPr>
      </p:pic>
      <p:sp>
        <p:nvSpPr>
          <p:cNvPr id="10" name="Plus 9"/>
          <p:cNvSpPr/>
          <p:nvPr/>
        </p:nvSpPr>
        <p:spPr>
          <a:xfrm>
            <a:off x="3720869" y="1775163"/>
            <a:ext cx="730308" cy="92188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5805" y="1067245"/>
            <a:ext cx="2775063" cy="2171487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6658085" y="2022020"/>
            <a:ext cx="1291318" cy="832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402" y="4162424"/>
            <a:ext cx="3238500" cy="24288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902" y="4162424"/>
            <a:ext cx="3238500" cy="242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7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Code: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88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828" y="1388155"/>
            <a:ext cx="5076825" cy="25812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968" y="4130220"/>
            <a:ext cx="3566544" cy="2730954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 rot="5400000">
            <a:off x="2204580" y="3633447"/>
            <a:ext cx="1291318" cy="832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C_Sol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64200" y="2032000"/>
            <a:ext cx="58928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56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Code: F#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53</Words>
  <Application>Microsoft Office PowerPoint</Application>
  <PresentationFormat>Widescreen</PresentationFormat>
  <Paragraphs>28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FSharp FTCF (For the Checkered Flag) </vt:lpstr>
      <vt:lpstr>Agenda</vt:lpstr>
      <vt:lpstr>Domain</vt:lpstr>
      <vt:lpstr>Problem Statement</vt:lpstr>
      <vt:lpstr>Problem Statement</vt:lpstr>
      <vt:lpstr>Experiment</vt:lpstr>
      <vt:lpstr>Code: Python</vt:lpstr>
      <vt:lpstr>Experiment</vt:lpstr>
      <vt:lpstr>Code: F#</vt:lpstr>
      <vt:lpstr>Results</vt:lpstr>
      <vt:lpstr>Results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DIXON15</dc:creator>
  <cp:lastModifiedBy>DIXON15</cp:lastModifiedBy>
  <cp:revision>25</cp:revision>
  <dcterms:created xsi:type="dcterms:W3CDTF">2017-07-26T17:46:58Z</dcterms:created>
  <dcterms:modified xsi:type="dcterms:W3CDTF">2017-09-29T17:37:32Z</dcterms:modified>
</cp:coreProperties>
</file>

<file path=docProps/thumbnail.jpeg>
</file>